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3" r:id="rId30"/>
    <p:sldId id="295" r:id="rId31"/>
    <p:sldId id="297" r:id="rId32"/>
    <p:sldId id="296" r:id="rId33"/>
    <p:sldId id="298" r:id="rId34"/>
    <p:sldId id="268" r:id="rId35"/>
    <p:sldId id="269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Fredoka" panose="020B0604020202020204" charset="0"/>
      <p:regular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Nunito Bold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841" autoAdjust="0"/>
  </p:normalViewPr>
  <p:slideViewPr>
    <p:cSldViewPr>
      <p:cViewPr>
        <p:scale>
          <a:sx n="50" d="100"/>
          <a:sy n="50" d="100"/>
        </p:scale>
        <p:origin x="946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Linguaggio di programmazione + moduli implementati + cosa fa ciascun modulo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Difficoltà nell’implementare tutto in modo preciso e puntuale -&gt; catture </a:t>
            </a:r>
            <a:r>
              <a:rPr lang="it-IT" dirty="0" err="1"/>
              <a:t>Wireshark</a:t>
            </a:r>
            <a:r>
              <a:rPr lang="it-IT" dirty="0"/>
              <a:t> con attacco MITM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</a:t>
            </a:r>
            <a:r>
              <a:rPr lang="it-IT" sz="6600" dirty="0" err="1">
                <a:latin typeface="Fredoka" panose="020B0604020202020204" charset="0"/>
              </a:rPr>
              <a:t>eSIM</a:t>
            </a:r>
            <a:r>
              <a:rPr lang="it-IT" sz="6600" dirty="0">
                <a:latin typeface="Fredoka" panose="020B0604020202020204" charset="0"/>
              </a:rPr>
              <a:t>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33355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40022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40022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40022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14350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17244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17047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54162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14270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94558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70485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857500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907235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857500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92235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3968362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98042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98042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38" name="Luna 37">
            <a:extLst>
              <a:ext uri="{FF2B5EF4-FFF2-40B4-BE49-F238E27FC236}">
                <a16:creationId xmlns:a16="http://schemas.microsoft.com/office/drawing/2014/main" id="{026C2AD6-C3D5-4998-F37E-D3D866C1214A}"/>
              </a:ext>
            </a:extLst>
          </p:cNvPr>
          <p:cNvSpPr/>
          <p:nvPr/>
        </p:nvSpPr>
        <p:spPr>
          <a:xfrm>
            <a:off x="4354585" y="2247233"/>
            <a:ext cx="722005" cy="910213"/>
          </a:xfrm>
          <a:prstGeom prst="mo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Luna 38">
            <a:extLst>
              <a:ext uri="{FF2B5EF4-FFF2-40B4-BE49-F238E27FC236}">
                <a16:creationId xmlns:a16="http://schemas.microsoft.com/office/drawing/2014/main" id="{8D02E918-D511-6838-59F1-5779721C34AD}"/>
              </a:ext>
            </a:extLst>
          </p:cNvPr>
          <p:cNvSpPr/>
          <p:nvPr/>
        </p:nvSpPr>
        <p:spPr>
          <a:xfrm flipH="1">
            <a:off x="13207723" y="2248494"/>
            <a:ext cx="719851" cy="910213"/>
          </a:xfrm>
          <a:prstGeom prst="mo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63623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72100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69969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37965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029171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5819139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EFFFECE-80D8-3F6C-2C54-47B1FD9D6BE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4F71D-3FBE-59F7-330C-DCCC38AD16C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838E04-81D3-067C-5820-99BE28784FB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4099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X.Y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Z.W</a:t>
            </a:r>
          </a:p>
        </p:txBody>
      </p:sp>
      <p:sp>
        <p:nvSpPr>
          <p:cNvPr id="14" name="Nastro inclinato in basso 13">
            <a:extLst>
              <a:ext uri="{FF2B5EF4-FFF2-40B4-BE49-F238E27FC236}">
                <a16:creationId xmlns:a16="http://schemas.microsoft.com/office/drawing/2014/main" id="{B8E3640A-17F0-A8D5-A904-B151AF61D09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CD3EA44-8E4D-B9B7-CB7D-D716F13087F1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6C9E66-A0D0-B8A3-855A-C057011F1EC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120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CE38177-564B-1BED-49A9-10809FE1D1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3B1FB-120E-9F1B-4C2E-EE854EB59EF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4F9338-529B-E0B6-DA25-11058B9E2F4D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3307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X.W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A46FDD1-20B7-1D01-3C07-42342C2B28E5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8D347-F9F7-323A-6BD6-D032A4AA363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60F69-D448-CC2E-F4F9-09A549BB117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5499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SIM.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270644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1" y="4876542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1474</Words>
  <Application>Microsoft Office PowerPoint</Application>
  <PresentationFormat>Personalizzato</PresentationFormat>
  <Paragraphs>319</Paragraphs>
  <Slides>46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Nunito Bold</vt:lpstr>
      <vt:lpstr>Nunito</vt:lpstr>
      <vt:lpstr>Fredoka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71</cp:revision>
  <dcterms:created xsi:type="dcterms:W3CDTF">2006-08-16T00:00:00Z</dcterms:created>
  <dcterms:modified xsi:type="dcterms:W3CDTF">2024-07-12T09:21:32Z</dcterms:modified>
  <dc:identifier>DAGKWGsDkog</dc:identifier>
</cp:coreProperties>
</file>